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Shape 1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Embrace failing… Rehearsal your fails…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need to feel good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 you think the big artist don’t… Messi doesn’t practice ?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language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Adapt… Your resources, your presentation, think about your audience.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5595" r="0" b="0"/>
          <a:stretch>
            <a:fillRect/>
          </a:stretch>
        </p:blipFill>
        <p:spPr>
          <a:xfrm>
            <a:off x="-68975" y="-41125"/>
            <a:ext cx="24521950" cy="1379824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onquer your fears"/>
          <p:cNvSpPr txBox="1"/>
          <p:nvPr>
            <p:ph type="title"/>
          </p:nvPr>
        </p:nvSpPr>
        <p:spPr>
          <a:xfrm>
            <a:off x="12636935" y="9898671"/>
            <a:ext cx="21971003" cy="3486152"/>
          </a:xfrm>
          <a:prstGeom prst="rect">
            <a:avLst/>
          </a:prstGeom>
        </p:spPr>
        <p:txBody>
          <a:bodyPr/>
          <a:lstStyle>
            <a:lvl1pPr>
              <a:defRPr spc="-200" sz="10000">
                <a:solidFill>
                  <a:srgbClr val="FFFFFF"/>
                </a:solidFill>
              </a:defRPr>
            </a:lvl1pPr>
          </a:lstStyle>
          <a:p>
            <a:pPr/>
            <a:r>
              <a:t>Conquer your fears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3048" r="0" b="21718"/>
          <a:stretch>
            <a:fillRect/>
          </a:stretch>
        </p:blipFill>
        <p:spPr>
          <a:xfrm>
            <a:off x="-104349" y="-78398"/>
            <a:ext cx="24592697" cy="13872797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Dress up to the occasion"/>
          <p:cNvSpPr txBox="1"/>
          <p:nvPr>
            <p:ph type="title"/>
          </p:nvPr>
        </p:nvSpPr>
        <p:spPr>
          <a:xfrm>
            <a:off x="1206500" y="4725415"/>
            <a:ext cx="21971000" cy="2940876"/>
          </a:xfrm>
          <a:prstGeom prst="rect">
            <a:avLst/>
          </a:prstGeom>
        </p:spPr>
        <p:txBody>
          <a:bodyPr/>
          <a:lstStyle>
            <a:lvl1pPr>
              <a:defRPr spc="-200" sz="10000"/>
            </a:lvl1pPr>
          </a:lstStyle>
          <a:p>
            <a:pPr/>
            <a:r>
              <a:t>Dress up to the occasion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4029"/>
          <a:stretch>
            <a:fillRect/>
          </a:stretch>
        </p:blipFill>
        <p:spPr>
          <a:xfrm>
            <a:off x="-35074" y="-2"/>
            <a:ext cx="24454149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Practice"/>
          <p:cNvSpPr txBox="1"/>
          <p:nvPr>
            <p:ph type="title"/>
          </p:nvPr>
        </p:nvSpPr>
        <p:spPr>
          <a:xfrm>
            <a:off x="16233582" y="6684553"/>
            <a:ext cx="21971003" cy="3383913"/>
          </a:xfrm>
          <a:prstGeom prst="rect">
            <a:avLst/>
          </a:prstGeom>
        </p:spPr>
        <p:txBody>
          <a:bodyPr/>
          <a:lstStyle>
            <a:lvl1pPr>
              <a:defRPr spc="-200" sz="10000"/>
            </a:lvl1pPr>
          </a:lstStyle>
          <a:p>
            <a:pPr/>
            <a:r>
              <a:t>Practice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7683" r="0" b="7111"/>
          <a:stretch>
            <a:fillRect/>
          </a:stretch>
        </p:blipFill>
        <p:spPr>
          <a:xfrm>
            <a:off x="-65766" y="-58058"/>
            <a:ext cx="24515531" cy="13925459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Less than 30 %"/>
          <p:cNvSpPr txBox="1"/>
          <p:nvPr>
            <p:ph type="title"/>
          </p:nvPr>
        </p:nvSpPr>
        <p:spPr>
          <a:xfrm>
            <a:off x="1206500" y="1079500"/>
            <a:ext cx="21971000" cy="3363897"/>
          </a:xfrm>
          <a:prstGeom prst="rect">
            <a:avLst/>
          </a:prstGeom>
        </p:spPr>
        <p:txBody>
          <a:bodyPr/>
          <a:lstStyle>
            <a:lvl1pPr>
              <a:defRPr spc="-200" sz="10000">
                <a:solidFill>
                  <a:srgbClr val="FFFFFF"/>
                </a:solidFill>
              </a:defRPr>
            </a:lvl1pPr>
          </a:lstStyle>
          <a:p>
            <a:pPr/>
            <a:r>
              <a:t>Less than 30 %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ps the important day: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Tips the important day:</a:t>
            </a:r>
          </a:p>
        </p:txBody>
      </p:sp>
      <p:sp>
        <p:nvSpPr>
          <p:cNvPr id="172" name="Warm up.…"/>
          <p:cNvSpPr txBox="1"/>
          <p:nvPr>
            <p:ph type="body" idx="1"/>
          </p:nvPr>
        </p:nvSpPr>
        <p:spPr>
          <a:xfrm>
            <a:off x="2290420" y="3115313"/>
            <a:ext cx="21971002" cy="9939054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8100"/>
            </a:pPr>
            <a:r>
              <a:t>Warm up.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8100"/>
            </a:pPr>
            <a:r>
              <a:t>Take care of your voice.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8100"/>
            </a:pPr>
            <a:r>
              <a:t>Select a monitor person.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8100"/>
            </a:pPr>
            <a:r>
              <a:t>Show up early, meet people.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8100"/>
            </a:pPr>
            <a:r>
              <a:t>Good openings.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8100"/>
            </a:pPr>
            <a:r>
              <a:t>Finish on a high.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74590" y="3606800"/>
            <a:ext cx="6502401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